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424" r:id="rId3"/>
    <p:sldId id="426" r:id="rId4"/>
    <p:sldId id="435" r:id="rId5"/>
    <p:sldId id="437" r:id="rId6"/>
    <p:sldId id="448" r:id="rId7"/>
    <p:sldId id="447" r:id="rId8"/>
    <p:sldId id="462" r:id="rId9"/>
    <p:sldId id="502" r:id="rId10"/>
    <p:sldId id="503" r:id="rId11"/>
    <p:sldId id="504" r:id="rId12"/>
    <p:sldId id="482" r:id="rId13"/>
    <p:sldId id="451" r:id="rId14"/>
    <p:sldId id="453" r:id="rId15"/>
    <p:sldId id="454" r:id="rId16"/>
    <p:sldId id="455" r:id="rId17"/>
    <p:sldId id="506" r:id="rId18"/>
    <p:sldId id="507" r:id="rId19"/>
    <p:sldId id="481" r:id="rId20"/>
    <p:sldId id="484" r:id="rId21"/>
    <p:sldId id="485" r:id="rId22"/>
    <p:sldId id="491" r:id="rId23"/>
    <p:sldId id="463" r:id="rId24"/>
    <p:sldId id="483" r:id="rId25"/>
    <p:sldId id="486" r:id="rId26"/>
    <p:sldId id="487" r:id="rId27"/>
    <p:sldId id="488" r:id="rId28"/>
    <p:sldId id="471" r:id="rId29"/>
    <p:sldId id="472" r:id="rId30"/>
    <p:sldId id="492" r:id="rId31"/>
    <p:sldId id="505" r:id="rId32"/>
    <p:sldId id="489" r:id="rId33"/>
    <p:sldId id="490" r:id="rId34"/>
    <p:sldId id="473" r:id="rId35"/>
    <p:sldId id="465" r:id="rId36"/>
    <p:sldId id="493" r:id="rId37"/>
    <p:sldId id="494" r:id="rId38"/>
    <p:sldId id="495" r:id="rId39"/>
    <p:sldId id="496" r:id="rId40"/>
    <p:sldId id="497" r:id="rId41"/>
    <p:sldId id="474" r:id="rId42"/>
    <p:sldId id="468" r:id="rId43"/>
    <p:sldId id="498" r:id="rId44"/>
    <p:sldId id="427" r:id="rId45"/>
    <p:sldId id="508" r:id="rId46"/>
    <p:sldId id="509" r:id="rId47"/>
    <p:sldId id="510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</p14:sldIdLst>
        </p14:section>
        <p14:section name="WP Themes - Concepts" id="{AECFDD44-C66D-4670-BF03-A942FEC18DB3}">
          <p14:sldIdLst>
            <p14:sldId id="437"/>
            <p14:sldId id="448"/>
            <p14:sldId id="447"/>
            <p14:sldId id="462"/>
            <p14:sldId id="502"/>
            <p14:sldId id="503"/>
            <p14:sldId id="504"/>
          </p14:sldIdLst>
        </p14:section>
        <p14:section name="Starter Themes" id="{98CACAF1-DA70-494D-9AC2-BC7A39573D46}">
          <p14:sldIdLst>
            <p14:sldId id="482"/>
            <p14:sldId id="451"/>
          </p14:sldIdLst>
        </p14:section>
        <p14:section name="Building a WP Theme" id="{7E7783BC-6004-4D7D-BC51-82ED19F27072}">
          <p14:sldIdLst>
            <p14:sldId id="453"/>
            <p14:sldId id="454"/>
            <p14:sldId id="455"/>
            <p14:sldId id="506"/>
            <p14:sldId id="507"/>
            <p14:sldId id="481"/>
            <p14:sldId id="484"/>
            <p14:sldId id="485"/>
            <p14:sldId id="491"/>
            <p14:sldId id="463"/>
            <p14:sldId id="483"/>
            <p14:sldId id="486"/>
            <p14:sldId id="487"/>
            <p14:sldId id="488"/>
          </p14:sldIdLst>
        </p14:section>
        <p14:section name="Creating Page Templates" id="{11AE17D1-2FFC-4F7D-B604-84E960FFC8D3}">
          <p14:sldIdLst>
            <p14:sldId id="471"/>
            <p14:sldId id="472"/>
            <p14:sldId id="492"/>
            <p14:sldId id="505"/>
            <p14:sldId id="489"/>
            <p14:sldId id="490"/>
          </p14:sldIdLst>
        </p14:section>
        <p14:section name="Custom Widget Area" id="{71A8D3EF-2B99-4771-9CEC-B6923F1EB5AB}">
          <p14:sldIdLst>
            <p14:sldId id="473"/>
            <p14:sldId id="465"/>
            <p14:sldId id="493"/>
            <p14:sldId id="494"/>
            <p14:sldId id="495"/>
            <p14:sldId id="496"/>
            <p14:sldId id="497"/>
          </p14:sldIdLst>
        </p14:section>
        <p14:section name="Custom Menu Location" id="{A092DAE8-7B1B-4B4A-B07E-8D0490BE96B0}">
          <p14:sldIdLst>
            <p14:sldId id="474"/>
            <p14:sldId id="468"/>
            <p14:sldId id="498"/>
          </p14:sldIdLst>
        </p14:section>
        <p14:section name="Conclusion" id="{668BD41B-DB1B-4096-BB58-0C25E7CEA892}">
          <p14:sldIdLst>
            <p14:sldId id="427"/>
            <p14:sldId id="508"/>
            <p14:sldId id="509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B0F0"/>
    <a:srgbClr val="00B0F0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9" autoAdjust="0"/>
    <p:restoredTop sz="94533" autoAdjust="0"/>
  </p:normalViewPr>
  <p:slideViewPr>
    <p:cSldViewPr>
      <p:cViewPr varScale="1">
        <p:scale>
          <a:sx n="85" d="100"/>
          <a:sy n="85" d="100"/>
        </p:scale>
        <p:origin x="629" y="4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8/11/2017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91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485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8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8/11/2017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012" y="4953000"/>
            <a:ext cx="109728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8012" y="5754968"/>
            <a:ext cx="109728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597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omponents.underscores.me/" TargetMode="External"/><Relationship Id="rId2" Type="http://schemas.openxmlformats.org/officeDocument/2006/relationships/hyperlink" Target="http://generic.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pbeginner.com/wp-themes/21-best-wordpress-starter-themes-for-developers/" TargetMode="External"/><Relationship Id="rId5" Type="http://schemas.openxmlformats.org/officeDocument/2006/relationships/hyperlink" Target="https://wordpress.org/themes/wp-rootstrap/" TargetMode="External"/><Relationship Id="rId4" Type="http://schemas.openxmlformats.org/officeDocument/2006/relationships/hyperlink" Target="https://wordpress.org/themes/understra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themes/generic/" TargetMode="External"/><Relationship Id="rId2" Type="http://schemas.openxmlformats.org/officeDocument/2006/relationships/hyperlink" Target="http://generic.too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dex.wordpress.org/Theme_Unit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fonts.google.com/specimen/Lat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6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ordpress-basics" TargetMode="External"/><Relationship Id="rId7" Type="http://schemas.openxmlformats.org/officeDocument/2006/relationships/image" Target="../media/image5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67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27412" y="502536"/>
            <a:ext cx="8049051" cy="1250064"/>
          </a:xfrm>
        </p:spPr>
        <p:txBody>
          <a:bodyPr>
            <a:normAutofit/>
          </a:bodyPr>
          <a:lstStyle/>
          <a:p>
            <a:r>
              <a:rPr lang="en-US" dirty="0"/>
              <a:t>Custom WordPress Themes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880230"/>
            <a:ext cx="8049051" cy="1472570"/>
          </a:xfrm>
        </p:spPr>
        <p:txBody>
          <a:bodyPr>
            <a:normAutofit/>
          </a:bodyPr>
          <a:lstStyle/>
          <a:p>
            <a:r>
              <a:rPr lang="en-US" dirty="0"/>
              <a:t>Creating a Custom WordPress Themes using HTML, CSS and PHP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87841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57740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562867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03388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95184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238990" y="3701501"/>
            <a:ext cx="172188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Custom WP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Themes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3896" y="3664343"/>
            <a:ext cx="394377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r>
              <a:rPr lang="en-US" dirty="0"/>
              <a:t> – holds the theme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styles</a:t>
            </a:r>
          </a:p>
          <a:p>
            <a:pPr lvl="1"/>
            <a:r>
              <a:rPr lang="en-US" dirty="0"/>
              <a:t>Also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theme metadata</a:t>
            </a:r>
            <a:r>
              <a:rPr lang="en-US" dirty="0"/>
              <a:t> (name, author, URL, license, 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functions.php</a:t>
            </a:r>
            <a:r>
              <a:rPr lang="en-US" noProof="1"/>
              <a:t> </a:t>
            </a:r>
            <a:r>
              <a:rPr lang="en-US" dirty="0"/>
              <a:t>– theme functions, hooks, sidebar registrations, menu registrations, custom functionality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Files: CSS Styles &amp; Others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45" y="2617304"/>
            <a:ext cx="8325132" cy="25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1448600"/>
            <a:ext cx="5523390" cy="24586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Starter Themes for WordPress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Starter Theme as a Foundation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246196"/>
            <a:ext cx="5285064" cy="255701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579" y="1009232"/>
            <a:ext cx="4111266" cy="3337343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63560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Don't build WP themes from scratch!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Instead use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starter WP theme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Starter themes save time and introduce best practices</a:t>
            </a:r>
          </a:p>
          <a:p>
            <a:pPr>
              <a:lnSpc>
                <a:spcPct val="110000"/>
              </a:lnSpc>
            </a:pPr>
            <a:r>
              <a:rPr lang="en-US" dirty="0"/>
              <a:t>Well-known WordPress starter themes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hlinkClick r:id="rId2"/>
              </a:rPr>
              <a:t>http://generic.tools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3"/>
              </a:rPr>
              <a:t>http://components.underscores.me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4"/>
              </a:rPr>
              <a:t>https://wordpress.org/themes/understrap/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5"/>
              </a:rPr>
              <a:t>https://wordpress.org/themes/wp-rootstrap/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hlinkClick r:id="rId6"/>
              </a:rPr>
              <a:t>http://www.wpbeginner.com/wp-themes/21-best-wordpress-starter-themes-for-developers/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WP Themes</a:t>
            </a:r>
          </a:p>
        </p:txBody>
      </p:sp>
    </p:spTree>
    <p:extLst>
      <p:ext uri="{BB962C8B-B14F-4D97-AF65-F5344CB8AC3E}">
        <p14:creationId xmlns:p14="http://schemas.microsoft.com/office/powerpoint/2010/main" val="30595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Building a Custom WP Theme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Starter Theme to Better Theme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143000"/>
            <a:ext cx="4225915" cy="343040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888359" y="2481070"/>
            <a:ext cx="846820" cy="75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1" y="1524001"/>
            <a:ext cx="5758855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5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/>
          <a:lstStyle/>
          <a:p>
            <a:r>
              <a:rPr lang="en-US" dirty="0"/>
              <a:t>We shall use the starter theme</a:t>
            </a:r>
            <a:r>
              <a:rPr lang="bg-BG" dirty="0"/>
              <a:t> </a:t>
            </a:r>
            <a:r>
              <a:rPr lang="en-US" dirty="0"/>
              <a:t>from </a:t>
            </a:r>
            <a:r>
              <a:rPr lang="en-US" dirty="0">
                <a:hlinkClick r:id="rId2"/>
              </a:rPr>
              <a:t>http://generic.tools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"Generic" WP theme – </a:t>
            </a:r>
            <a:r>
              <a:rPr lang="en-US" dirty="0">
                <a:hlinkClick r:id="rId3"/>
              </a:rPr>
              <a:t>https://wordpress.org/themes/generic/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a Starter Theme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212" y="1219200"/>
            <a:ext cx="6412521" cy="52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Generic</a:t>
            </a:r>
            <a:r>
              <a:rPr lang="en-US" dirty="0"/>
              <a:t>" WP theme from the official WP theme directory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"Generic" WP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1981200"/>
            <a:ext cx="4419600" cy="4326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7" y="2590800"/>
            <a:ext cx="3028950" cy="35052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889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Your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3" y="1371600"/>
            <a:ext cx="9429629" cy="18199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984" y="3505200"/>
            <a:ext cx="9429628" cy="2819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641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get the following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dirty="0"/>
              <a:t> if you try to open your site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active theme is missing</a:t>
            </a:r>
          </a:p>
          <a:p>
            <a:pPr lvl="1"/>
            <a:r>
              <a:rPr lang="en-US" dirty="0"/>
              <a:t>O</a:t>
            </a:r>
            <a:r>
              <a:rPr lang="en-US" dirty="0">
                <a:sym typeface="Wingdings" panose="05000000000000000000" pitchFamily="2" charset="2"/>
              </a:rPr>
              <a:t>pen the admin panel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/wp-admin/</a:t>
            </a:r>
          </a:p>
          <a:p>
            <a:pPr lvl="1"/>
            <a:r>
              <a:rPr lang="en-US" dirty="0"/>
              <a:t>Activate the renamed theme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the Renamed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905000"/>
            <a:ext cx="8017733" cy="1133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1992933"/>
            <a:ext cx="5609963" cy="440786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07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/>
          <a:lstStyle/>
          <a:p>
            <a:r>
              <a:rPr lang="en-US" dirty="0"/>
              <a:t>Download </a:t>
            </a:r>
            <a:r>
              <a:rPr lang="en-US" dirty="0">
                <a:hlinkClick r:id="rId2"/>
              </a:rPr>
              <a:t>demo content</a:t>
            </a:r>
            <a:r>
              <a:rPr lang="en-US" dirty="0"/>
              <a:t> from </a:t>
            </a:r>
            <a:r>
              <a:rPr lang="en-US" dirty="0">
                <a:hlinkClick r:id="rId2"/>
              </a:rPr>
              <a:t>https://codex.wordpress.org/Theme_Unit_Test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Import the demo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Demo Content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096520"/>
            <a:ext cx="4365587" cy="1935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30" y="4460851"/>
            <a:ext cx="4800600" cy="1298275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16360"/>
          <a:stretch/>
        </p:blipFill>
        <p:spPr>
          <a:xfrm>
            <a:off x="5987277" y="3276600"/>
            <a:ext cx="2060565" cy="1085879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277" y="4572017"/>
            <a:ext cx="4820259" cy="193126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0246371">
            <a:off x="4956735" y="4011692"/>
            <a:ext cx="917576" cy="535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0422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some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Pages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42" y="2111852"/>
            <a:ext cx="3433151" cy="223154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192" y="2111855"/>
            <a:ext cx="6955420" cy="33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7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WP Themes – Structure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Starter Themes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Building a WP Theme</a:t>
            </a:r>
          </a:p>
          <a:p>
            <a:pPr marL="628650" lvl="1" indent="-325438">
              <a:lnSpc>
                <a:spcPct val="120000"/>
              </a:lnSpc>
            </a:pPr>
            <a:r>
              <a:rPr lang="en-US" dirty="0"/>
              <a:t>Selecting a Starter Theme</a:t>
            </a:r>
            <a:endParaRPr lang="bg-BG" dirty="0"/>
          </a:p>
          <a:p>
            <a:pPr marL="628650" lvl="1" indent="-325438">
              <a:lnSpc>
                <a:spcPct val="120000"/>
              </a:lnSpc>
            </a:pPr>
            <a:r>
              <a:rPr lang="en-US" dirty="0"/>
              <a:t>Customizing the CSS</a:t>
            </a:r>
          </a:p>
          <a:p>
            <a:pPr marL="628650" lvl="1" indent="-325438">
              <a:lnSpc>
                <a:spcPct val="120000"/>
              </a:lnSpc>
            </a:pPr>
            <a:r>
              <a:rPr lang="en-US" dirty="0"/>
              <a:t>Creating Page Templates</a:t>
            </a:r>
          </a:p>
          <a:p>
            <a:pPr marL="628650" lvl="1" indent="-325438">
              <a:lnSpc>
                <a:spcPct val="120000"/>
              </a:lnSpc>
            </a:pPr>
            <a:r>
              <a:rPr lang="en-US" dirty="0"/>
              <a:t>Creating Widget Areas</a:t>
            </a:r>
            <a:br>
              <a:rPr lang="en-US" dirty="0"/>
            </a:br>
            <a:r>
              <a:rPr lang="en-US" dirty="0"/>
              <a:t>and Menu Locations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2" y="1295400"/>
            <a:ext cx="3733800" cy="4814465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7282" y="1006663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12" y="3810000"/>
            <a:ext cx="2101035" cy="21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top menu </a:t>
            </a:r>
            <a:r>
              <a:rPr lang="en-US" dirty="0"/>
              <a:t>and attach it to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"Main Menu" location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Menus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2079172"/>
            <a:ext cx="5219014" cy="4321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2090058"/>
            <a:ext cx="2346060" cy="272142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6507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footer menu </a:t>
            </a:r>
            <a:r>
              <a:rPr lang="en-US" dirty="0"/>
              <a:t>holding links (to be used later)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Menu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910" y="2090185"/>
            <a:ext cx="7178446" cy="3712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6" y="2090058"/>
            <a:ext cx="3200400" cy="371246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163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the theme look and feel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r>
              <a:rPr lang="en-US" dirty="0"/>
              <a:t> file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the Theme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4" y="3808142"/>
            <a:ext cx="10979218" cy="2211722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792" y="2286000"/>
            <a:ext cx="7821031" cy="23955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09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Import the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Lato</a:t>
            </a:r>
            <a:r>
              <a:rPr lang="en-US" dirty="0"/>
              <a:t>" font from </a:t>
            </a:r>
            <a:r>
              <a:rPr lang="en-US" dirty="0">
                <a:hlinkClick r:id="rId2"/>
              </a:rPr>
              <a:t>https://fonts.google.com/specimen/Lato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font-family</a:t>
            </a:r>
            <a:r>
              <a:rPr lang="en-US" dirty="0"/>
              <a:t> in the CSS: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georgia</a:t>
            </a:r>
            <a:r>
              <a:rPr lang="en-US" dirty="0"/>
              <a:t>" with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Lato</a:t>
            </a:r>
            <a:r>
              <a:rPr lang="en-US" dirty="0"/>
              <a:t>"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Theme Font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24" y="3244668"/>
            <a:ext cx="3505200" cy="2470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724" y="3244668"/>
            <a:ext cx="6872166" cy="24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6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Add the following CSS styles to your styles: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Top Menu Color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4998" y="1907262"/>
            <a:ext cx="10951414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#menu, #menu ul li:hover ul li a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border: 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background: #251121;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padding: 1%;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#menu #menu-short li a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color: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#menu #menu-short li a:hover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15" y="2520780"/>
            <a:ext cx="5068872" cy="1675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4361872"/>
            <a:ext cx="5063836" cy="20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5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following CSS style to your styles: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Change the body padding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Background and Body Padding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490015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#container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#e6e6e5;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4745825"/>
            <a:ext cx="47244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911386" y="1905000"/>
            <a:ext cx="4900159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#wrapper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max-width: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5293156" y="3476218"/>
            <a:ext cx="6400800" cy="29222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75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the header and navigation styles: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 and Navigation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37" y="2286000"/>
            <a:ext cx="4721275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#site-title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.search-box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6%;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#branding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9.5%;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18212" y="2286000"/>
            <a:ext cx="54102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.menu-top-menu-container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6%; }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#menu-top-menu.menu li:hover .sub-menu li a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873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197" y="4876800"/>
            <a:ext cx="9068430" cy="820600"/>
          </a:xfrm>
        </p:spPr>
        <p:txBody>
          <a:bodyPr/>
          <a:lstStyle/>
          <a:p>
            <a:r>
              <a:rPr lang="en-US" dirty="0"/>
              <a:t>Creating Page Templates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60197" y="5754968"/>
            <a:ext cx="9068430" cy="688962"/>
          </a:xfrm>
        </p:spPr>
        <p:txBody>
          <a:bodyPr/>
          <a:lstStyle/>
          <a:p>
            <a:r>
              <a:rPr lang="en-US" b="1" noProof="1"/>
              <a:t>page.php </a:t>
            </a:r>
            <a:r>
              <a:rPr lang="en-US" noProof="1">
                <a:sym typeface="Wingdings" panose="05000000000000000000" pitchFamily="2" charset="2"/>
              </a:rPr>
              <a:t> </a:t>
            </a:r>
            <a:r>
              <a:rPr lang="en-US" b="1" noProof="1">
                <a:sym typeface="Wingdings" panose="05000000000000000000" pitchFamily="2" charset="2"/>
              </a:rPr>
              <a:t>page-full-width.php</a:t>
            </a:r>
            <a:endParaRPr lang="en-US" b="1" noProof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066800"/>
            <a:ext cx="5161417" cy="3252639"/>
          </a:xfrm>
          <a:prstGeom prst="roundRect">
            <a:avLst>
              <a:gd name="adj" fmla="val 1617"/>
            </a:avLst>
          </a:prstGeom>
          <a:scene3d>
            <a:camera prst="perspectiveHeroicExtreme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674" y="1316384"/>
            <a:ext cx="6054538" cy="3281735"/>
          </a:xfrm>
          <a:prstGeom prst="roundRect">
            <a:avLst>
              <a:gd name="adj" fmla="val 1750"/>
            </a:avLst>
          </a:prstGeom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00232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Copy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page.php</a:t>
            </a:r>
            <a:r>
              <a:rPr lang="en-US" sz="3200" dirty="0"/>
              <a:t> file into new file: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page-full-width.php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Open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page-full-width.php</a:t>
            </a:r>
            <a:r>
              <a:rPr lang="en-US" sz="3200" noProof="1"/>
              <a:t> </a:t>
            </a:r>
            <a:r>
              <a:rPr lang="en-US" sz="3200" dirty="0"/>
              <a:t>file and add the following code: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Add a CSS class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full-width</a:t>
            </a:r>
            <a:r>
              <a:rPr lang="en-US" sz="3200" dirty="0"/>
              <a:t>":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32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Remove the sidebar: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&lt;?php&gt;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get_sidebar()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Copy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header.php</a:t>
            </a:r>
            <a:r>
              <a:rPr lang="en-US" sz="3200" noProof="1"/>
              <a:t>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header-full-width.php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"Full-Width" Page Template: PHP Code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7825" y="2514600"/>
            <a:ext cx="7696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Template Name: Full Width */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2137" y="5710714"/>
            <a:ext cx="8834276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id="menu" class="menu"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id="container" class="header-full-width"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268" y="2509075"/>
            <a:ext cx="2251678" cy="2346941"/>
          </a:xfrm>
          <a:prstGeom prst="rect">
            <a:avLst/>
          </a:prstGeom>
          <a:ln w="12700">
            <a:solidFill>
              <a:schemeClr val="tx1">
                <a:lumMod val="85000"/>
              </a:schemeClr>
            </a:solidFill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05351" y="3773056"/>
            <a:ext cx="76962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id="content" class="full-width"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full-width</a:t>
            </a:r>
            <a:r>
              <a:rPr lang="en-US" dirty="0"/>
              <a:t>" CSS styles into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r>
              <a:rPr lang="en-US" dirty="0"/>
              <a:t>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"Full-Width" Page Template: CSS Code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1961495"/>
            <a:ext cx="108204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#content.full-width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 }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#container.header-full-width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none;}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#branding.full-width-branding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4%;}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 ul, #menu ul li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1.2%;}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#menu.menu .menu-top-menu-container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0;}</a:t>
            </a:r>
          </a:p>
        </p:txBody>
      </p:sp>
    </p:spTree>
    <p:extLst>
      <p:ext uri="{BB962C8B-B14F-4D97-AF65-F5344CB8AC3E}">
        <p14:creationId xmlns:p14="http://schemas.microsoft.com/office/powerpoint/2010/main" val="37132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2000" b="1" dirty="0"/>
            </a:br>
            <a:r>
              <a:rPr lang="en-US" sz="9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"Full-Width" Page Template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170323"/>
            <a:ext cx="8305800" cy="517332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87" y="1059742"/>
            <a:ext cx="6057061" cy="3817058"/>
          </a:xfrm>
          <a:prstGeom prst="roundRect">
            <a:avLst>
              <a:gd name="adj" fmla="val 41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15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74921"/>
            <a:ext cx="11804822" cy="557035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page.php</a:t>
            </a:r>
            <a:r>
              <a:rPr lang="en-US" noProof="1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page-sidebar-left.php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page-sidebar-left.php</a:t>
            </a:r>
            <a:r>
              <a:rPr lang="en-US" noProof="1">
                <a:sym typeface="Wingdings" panose="05000000000000000000" pitchFamily="2" charset="2"/>
              </a:rPr>
              <a:t> </a:t>
            </a:r>
            <a:r>
              <a:rPr lang="en-US" dirty="0"/>
              <a:t>the following code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class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right-content</a:t>
            </a:r>
            <a:r>
              <a:rPr lang="en-US" dirty="0"/>
              <a:t>":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&lt;?php&gt;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get_sidebar('sidebar-left');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sidebar.php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sidebar-left.php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"Left-Sidebar" Page Template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1" y="2590800"/>
            <a:ext cx="8234623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/* Template Name: Left Sidebar */?&gt;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17835" y="3896380"/>
            <a:ext cx="8229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 id="content" class="right-content"&gt;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182" y="2590800"/>
            <a:ext cx="1914430" cy="182880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436812" y="5995245"/>
            <a:ext cx="82296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 id="sidebar" class="left-sidebar"&gt;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60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styles </a:t>
            </a:r>
            <a:r>
              <a:rPr lang="en-US" dirty="0"/>
              <a:t>for the "left-sidebar"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"Left Sidebar" Page </a:t>
            </a:r>
            <a:r>
              <a:rPr lang="en-US"/>
              <a:t>Template: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981199"/>
            <a:ext cx="8305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#sidebar.left-sidebar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3% 3%;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#content.right-content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299" y="2261902"/>
            <a:ext cx="6024650" cy="297802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23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38700"/>
            <a:ext cx="10972800" cy="820600"/>
          </a:xfrm>
        </p:spPr>
        <p:txBody>
          <a:bodyPr/>
          <a:lstStyle/>
          <a:p>
            <a:r>
              <a:rPr lang="en-US" dirty="0"/>
              <a:t>Creating Custom Widget Area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716868"/>
            <a:ext cx="10972800" cy="688962"/>
          </a:xfrm>
        </p:spPr>
        <p:txBody>
          <a:bodyPr/>
          <a:lstStyle/>
          <a:p>
            <a:r>
              <a:rPr lang="en-US" noProof="1"/>
              <a:t>Additional Widgets in the Site Footer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60" y="1257300"/>
            <a:ext cx="10468304" cy="332014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8273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846" y="1059045"/>
            <a:ext cx="11804822" cy="5570355"/>
          </a:xfrm>
        </p:spPr>
        <p:txBody>
          <a:bodyPr/>
          <a:lstStyle/>
          <a:p>
            <a:r>
              <a:rPr lang="en-US" dirty="0"/>
              <a:t>Add some PHP code in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functions.php</a:t>
            </a:r>
            <a:r>
              <a:rPr lang="en-US" dirty="0"/>
              <a:t> file: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-5841"/>
            <a:ext cx="9577597" cy="1110780"/>
          </a:xfrm>
        </p:spPr>
        <p:txBody>
          <a:bodyPr/>
          <a:lstStyle/>
          <a:p>
            <a:r>
              <a:rPr lang="en-US" dirty="0"/>
              <a:t>Create Footer Widget Areas: Left Footer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8900" y="4324290"/>
            <a:ext cx="179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78900" y="4800600"/>
            <a:ext cx="179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78900" y="5299641"/>
            <a:ext cx="179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74900" y="4324290"/>
            <a:ext cx="191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74900" y="4800600"/>
            <a:ext cx="191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74900" y="5299641"/>
            <a:ext cx="191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50700" y="43242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50700" y="48006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50700" y="5299641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Widget #3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46376" y="2078772"/>
            <a:ext cx="10615761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left_footer_widget()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register_sidebar(array(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'name'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'id'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widget-footer-area-1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'before_widget' =&gt; '&lt;div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left-footer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'after_widget' =&gt; '&lt;/div&gt;',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'before_title' =&gt; '&lt;h3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footer-widget-title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'after_title' =&gt; '&lt;/h3&gt;',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add_action('widgets_init', 'left_footer_widget');</a:t>
            </a:r>
          </a:p>
        </p:txBody>
      </p:sp>
    </p:spTree>
    <p:extLst>
      <p:ext uri="{BB962C8B-B14F-4D97-AF65-F5344CB8AC3E}">
        <p14:creationId xmlns:p14="http://schemas.microsoft.com/office/powerpoint/2010/main" val="410563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middle_footer_widget()</a:t>
            </a:r>
            <a:r>
              <a:rPr lang="en-US" dirty="0"/>
              <a:t> function: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Footer Widget Areas: Middle Footer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4943" y="1885950"/>
            <a:ext cx="10615761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middle_footer_widget()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register_sidebar(array(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'name'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'id'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widget-footer-area-2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'before_widget' =&gt; '&lt;div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middle-footer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'after_widget' =&gt; '&lt;/div&gt;',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'before_title' =&gt; '&lt;h3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footer-widget-title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'after_title' =&gt; '&lt;/h3&gt;',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add_action('widgets_init', 'middle_footer_widget');</a:t>
            </a:r>
          </a:p>
        </p:txBody>
      </p:sp>
    </p:spTree>
    <p:extLst>
      <p:ext uri="{BB962C8B-B14F-4D97-AF65-F5344CB8AC3E}">
        <p14:creationId xmlns:p14="http://schemas.microsoft.com/office/powerpoint/2010/main" val="334744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right_footer_widget()</a:t>
            </a:r>
            <a:r>
              <a:rPr lang="en-US" dirty="0"/>
              <a:t> function: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Footer Widget Areas: Right Footer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4943" y="1866900"/>
            <a:ext cx="10615761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right_footer_widget()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register_sidebar(array(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'name'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'id' =&gt; '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widget-footer-area-3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'before_widget' =&gt; '&lt;div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right-footer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'after_widget' =&gt; '&lt;/div&gt;',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'before_title' =&gt; '&lt;h3 class="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footer-widget-title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'after_title' =&gt; '&lt;/h3&gt;',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add_action('widgets_init', 'right_footer_widget');</a:t>
            </a:r>
          </a:p>
        </p:txBody>
      </p:sp>
    </p:spTree>
    <p:extLst>
      <p:ext uri="{BB962C8B-B14F-4D97-AF65-F5344CB8AC3E}">
        <p14:creationId xmlns:p14="http://schemas.microsoft.com/office/powerpoint/2010/main" val="13046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13021"/>
            <a:ext cx="11804822" cy="5570355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[Dashboard]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[Appearance]</a:t>
            </a:r>
            <a:r>
              <a:rPr lang="en-US" dirty="0">
                <a:sym typeface="Wingdings" panose="05000000000000000000" pitchFamily="2" charset="2"/>
              </a:rPr>
              <a:t> 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[Widget]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Widgets in the Footer Widget Areas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81" y="1987418"/>
            <a:ext cx="9036863" cy="43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892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some code in 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  <a:r>
              <a:rPr lang="en-US" dirty="0"/>
              <a:t>: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Widgets in the Site Footer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40295"/>
            <a:ext cx="10440304" cy="227997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803338"/>
            <a:ext cx="10440304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if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 !function_exists('dynamic_sidebar') || !dynamic_sidebar("Left Footer") ) : 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 endif;?&gt;</a:t>
            </a:r>
          </a:p>
        </p:txBody>
      </p:sp>
    </p:spTree>
    <p:extLst>
      <p:ext uri="{BB962C8B-B14F-4D97-AF65-F5344CB8AC3E}">
        <p14:creationId xmlns:p14="http://schemas.microsoft.com/office/powerpoint/2010/main" val="30482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 the footer widgets in the site CSS: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Footer Widget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019300"/>
            <a:ext cx="4997633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.left-footer,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.middle-footer,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.right-footer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12%;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#E6E6E5;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48400" y="2019300"/>
            <a:ext cx="495141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.footer-widget-title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1.4em;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48400" y="4546818"/>
            <a:ext cx="49514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#copyright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7706" y="4898886"/>
            <a:ext cx="10073410" cy="820600"/>
          </a:xfrm>
        </p:spPr>
        <p:txBody>
          <a:bodyPr/>
          <a:lstStyle/>
          <a:p>
            <a:r>
              <a:rPr lang="en-US" dirty="0"/>
              <a:t>WordPress Themes – Structure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57708" y="5757966"/>
            <a:ext cx="10073407" cy="719034"/>
          </a:xfrm>
        </p:spPr>
        <p:txBody>
          <a:bodyPr/>
          <a:lstStyle/>
          <a:p>
            <a:r>
              <a:rPr lang="en-US" dirty="0"/>
              <a:t>Themes Files and 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027" y="570344"/>
            <a:ext cx="2844767" cy="40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Creating Custom Menu Location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754968"/>
            <a:ext cx="10972800" cy="688962"/>
          </a:xfrm>
        </p:spPr>
        <p:txBody>
          <a:bodyPr/>
          <a:lstStyle/>
          <a:p>
            <a:r>
              <a:rPr lang="en-US" noProof="1"/>
              <a:t>Additional Menus in the Theme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358" y="1143000"/>
            <a:ext cx="6544109" cy="3332093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14738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functions.php</a:t>
            </a:r>
            <a:r>
              <a:rPr lang="en-US" dirty="0"/>
              <a:t> and register a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footer-menu</a:t>
            </a:r>
            <a:r>
              <a:rPr lang="en-US" dirty="0"/>
              <a:t>":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Display the footer menu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  <a:r>
              <a:rPr lang="en-US" dirty="0"/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Additional Footer Menu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1143" y="1981200"/>
            <a:ext cx="10186269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custom_footer_menu()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register_nav_menu('footer-menu', __('Footer Menu'));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add_action('init', 'custom_footer_menu');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6612" y="4708029"/>
            <a:ext cx="105156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id="footer"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id="menu-footer"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class="toggle-footer" for="toggle-footer"&gt;&amp;#9776; Menu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&lt;/label&gt;</a:t>
            </a:r>
          </a:p>
        </p:txBody>
      </p:sp>
    </p:spTree>
    <p:extLst>
      <p:ext uri="{BB962C8B-B14F-4D97-AF65-F5344CB8AC3E}">
        <p14:creationId xmlns:p14="http://schemas.microsoft.com/office/powerpoint/2010/main" val="35502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some code for the mobile view of the footer menu: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Insert the provided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footer-menu-styles.css</a:t>
            </a:r>
            <a:r>
              <a:rPr lang="en-US" dirty="0"/>
              <a:t> code from resources</a:t>
            </a:r>
            <a:endParaRPr lang="en-GB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Footer Menu: Mobile View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1812" y="2021919"/>
            <a:ext cx="111252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id="toggle-footer"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class="toggle-footer"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type="checkbox"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&lt;?php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wp_nav_menu(array('theme_location' =&gt; 'footer-menu'));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</p:txBody>
      </p:sp>
    </p:spTree>
    <p:extLst>
      <p:ext uri="{BB962C8B-B14F-4D97-AF65-F5344CB8AC3E}">
        <p14:creationId xmlns:p14="http://schemas.microsoft.com/office/powerpoint/2010/main" val="2020173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/>
                </a:solidFill>
              </a:rPr>
              <a:t>Create your own WP theme if ready-to-use themes do not fit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/>
                </a:solidFill>
              </a:rPr>
              <a:t>Use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starter theme </a:t>
            </a:r>
            <a:r>
              <a:rPr lang="en-US" sz="3000" dirty="0">
                <a:solidFill>
                  <a:schemeClr val="tx2"/>
                </a:solidFill>
              </a:rPr>
              <a:t>to create your own WP theme</a:t>
            </a:r>
          </a:p>
          <a:p>
            <a:pPr lvl="1">
              <a:lnSpc>
                <a:spcPct val="110000"/>
              </a:lnSpc>
            </a:pPr>
            <a:r>
              <a:rPr lang="en-US" sz="3000" dirty="0">
                <a:solidFill>
                  <a:schemeClr val="tx2"/>
                </a:solidFill>
              </a:rPr>
              <a:t>Basic HTML, CSS and PHP skills will be needed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/>
                </a:solidFill>
              </a:rPr>
              <a:t>Modify the header, footer, sidebar, page and post templates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/>
                </a:solidFill>
              </a:rPr>
              <a:t>Register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widget areas </a:t>
            </a:r>
            <a:r>
              <a:rPr lang="en-US" sz="3200" dirty="0">
                <a:solidFill>
                  <a:schemeClr val="tx2"/>
                </a:solidFill>
              </a:rPr>
              <a:t>and display them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in the sidebars / footer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tx2"/>
                </a:solidFill>
              </a:rPr>
              <a:t>Register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menu locations </a:t>
            </a:r>
            <a:r>
              <a:rPr lang="en-US" sz="3200" dirty="0">
                <a:solidFill>
                  <a:schemeClr val="tx2"/>
                </a:solidFill>
              </a:rPr>
              <a:t>and display them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as top menu / other menus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228012" y="3810000"/>
            <a:ext cx="3262200" cy="2420114"/>
            <a:chOff x="7674161" y="3326749"/>
            <a:chExt cx="3791856" cy="2813047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161" y="3326749"/>
              <a:ext cx="3791856" cy="2813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1916" y="5137574"/>
              <a:ext cx="1002222" cy="1002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WordPress Themes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https://softuni.bg/courses/wordpress-basics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50509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3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1498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Typical WordPress themes consist of: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Header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header.php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Footer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sidebar.php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Posts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index.php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post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single.php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template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page.php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styles</a:t>
            </a:r>
            <a:r>
              <a:rPr lang="en-US" dirty="0"/>
              <a:t>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Theme functions</a:t>
            </a:r>
            <a:r>
              <a:rPr lang="en-US" dirty="0"/>
              <a:t> –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functions.php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inside a WP Theme?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210" y="1187049"/>
            <a:ext cx="3592974" cy="51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3846599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header.php</a:t>
            </a:r>
            <a:r>
              <a:rPr lang="en-US" noProof="1"/>
              <a:t> </a:t>
            </a:r>
            <a:r>
              <a:rPr lang="en-US" dirty="0"/>
              <a:t>– displays the header at the top of pages / posts</a:t>
            </a:r>
          </a:p>
          <a:p>
            <a:pPr>
              <a:spcBef>
                <a:spcPts val="30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footer.php</a:t>
            </a:r>
            <a:r>
              <a:rPr lang="en-US" noProof="1"/>
              <a:t> </a:t>
            </a:r>
            <a:r>
              <a:rPr lang="en-US" dirty="0"/>
              <a:t>– inserted at the bottom of all pages / posts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Files: Header &amp; Footer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596" y="1325192"/>
            <a:ext cx="7696200" cy="1992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596" y="3800988"/>
            <a:ext cx="7696200" cy="2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sidebar.php</a:t>
            </a:r>
            <a:r>
              <a:rPr lang="en-US" noProof="1"/>
              <a:t> </a:t>
            </a:r>
            <a:r>
              <a:rPr lang="en-US" dirty="0"/>
              <a:t>– displays the sidebar widgets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Shown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left / right side </a:t>
            </a:r>
            <a:r>
              <a:rPr lang="en-US" dirty="0"/>
              <a:t>of the posts / pages</a:t>
            </a:r>
          </a:p>
          <a:p>
            <a:pPr>
              <a:lnSpc>
                <a:spcPct val="100000"/>
              </a:lnSpc>
            </a:pPr>
            <a:r>
              <a:rPr lang="en-US" dirty="0"/>
              <a:t>Themes may display several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widget areas </a:t>
            </a:r>
            <a:r>
              <a:rPr lang="en-US" dirty="0"/>
              <a:t>in its sidebars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Files: Sidebar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6" y="2096656"/>
            <a:ext cx="10781417" cy="27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4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430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index.php</a:t>
            </a:r>
            <a:r>
              <a:rPr lang="en-US" dirty="0"/>
              <a:t> – the main index template (lists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posts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single.php</a:t>
            </a:r>
            <a:r>
              <a:rPr lang="en-US" dirty="0"/>
              <a:t> – single post template</a:t>
            </a:r>
            <a:r>
              <a:rPr lang="bg-BG" dirty="0"/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post in details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Files: Posts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61" y="1981200"/>
            <a:ext cx="8884702" cy="375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page.php</a:t>
            </a:r>
            <a:r>
              <a:rPr lang="en-US" dirty="0"/>
              <a:t> – the default page template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page-full-width.php</a:t>
            </a:r>
            <a:r>
              <a:rPr lang="en-US" dirty="0"/>
              <a:t> – another page template (full width)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Theme Files: Pages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4" y="1904983"/>
            <a:ext cx="10899550" cy="3846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3116079"/>
            <a:ext cx="1902117" cy="27739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03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2523</TotalTime>
  <Words>2023</Words>
  <Application>Microsoft Office PowerPoint</Application>
  <PresentationFormat>Custom</PresentationFormat>
  <Paragraphs>383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Times New Roman</vt:lpstr>
      <vt:lpstr>Wingdings</vt:lpstr>
      <vt:lpstr>Wingdings 2</vt:lpstr>
      <vt:lpstr>SoftUni 16x9</vt:lpstr>
      <vt:lpstr>Custom WordPress Themes</vt:lpstr>
      <vt:lpstr>Table of Contents</vt:lpstr>
      <vt:lpstr>Have a Question?</vt:lpstr>
      <vt:lpstr>WordPress Themes – Structure</vt:lpstr>
      <vt:lpstr>What's inside a WP Theme?</vt:lpstr>
      <vt:lpstr>WordPress Theme Files: Header &amp; Footer</vt:lpstr>
      <vt:lpstr>WordPress Theme Files: Sidebar</vt:lpstr>
      <vt:lpstr>WordPress Theme Files: Posts</vt:lpstr>
      <vt:lpstr>WordPress Theme Files: Pages</vt:lpstr>
      <vt:lpstr>WordPress Theme Files: CSS Styles &amp; Others</vt:lpstr>
      <vt:lpstr>Starter Themes for WordPress</vt:lpstr>
      <vt:lpstr>Starter WP Themes</vt:lpstr>
      <vt:lpstr>Building a Custom WP Theme</vt:lpstr>
      <vt:lpstr>Start from a Starter Theme</vt:lpstr>
      <vt:lpstr>Install the "Generic" WP Theme</vt:lpstr>
      <vt:lpstr>Rename Your Theme</vt:lpstr>
      <vt:lpstr>Activate the Renamed Theme</vt:lpstr>
      <vt:lpstr>Import Demo Content</vt:lpstr>
      <vt:lpstr>Create Pages</vt:lpstr>
      <vt:lpstr>Create Menus</vt:lpstr>
      <vt:lpstr>Footer Menu</vt:lpstr>
      <vt:lpstr>Customize the Theme CSS</vt:lpstr>
      <vt:lpstr>Change the Theme Font</vt:lpstr>
      <vt:lpstr>Change the Top Menu Color</vt:lpstr>
      <vt:lpstr>Main Background and Body Padding</vt:lpstr>
      <vt:lpstr>Header and Navigation</vt:lpstr>
      <vt:lpstr>Creating Page Templates</vt:lpstr>
      <vt:lpstr>"Full-Width" Page Template: PHP Code</vt:lpstr>
      <vt:lpstr>"Full-Width" Page Template: CSS Code</vt:lpstr>
      <vt:lpstr>The "Full-Width" Page Template</vt:lpstr>
      <vt:lpstr>"Left-Sidebar" Page Template</vt:lpstr>
      <vt:lpstr>"Left Sidebar" Page Template: CSS</vt:lpstr>
      <vt:lpstr>Creating Custom Widget Area</vt:lpstr>
      <vt:lpstr>Create Footer Widget Areas: Left Footer</vt:lpstr>
      <vt:lpstr>Create Footer Widget Areas: Middle Footer</vt:lpstr>
      <vt:lpstr>Create Footer Widget Areas: Right Footer</vt:lpstr>
      <vt:lpstr>Add Widgets in the Footer Widget Areas</vt:lpstr>
      <vt:lpstr>Display the Widgets in the Site Footer</vt:lpstr>
      <vt:lpstr>Footer Widget CSS</vt:lpstr>
      <vt:lpstr>Creating Custom Menu Location</vt:lpstr>
      <vt:lpstr>Creating Additional Footer Menu</vt:lpstr>
      <vt:lpstr>Footer Menu: Mobile View</vt:lpstr>
      <vt:lpstr>Summary</vt:lpstr>
      <vt:lpstr>Custom WordPress Themes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Plugins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Kristian Pamidov</cp:lastModifiedBy>
  <cp:revision>218</cp:revision>
  <dcterms:created xsi:type="dcterms:W3CDTF">2014-01-02T17:00:34Z</dcterms:created>
  <dcterms:modified xsi:type="dcterms:W3CDTF">2017-08-11T11:18:57Z</dcterms:modified>
  <cp:category>WordPress; WP; Web; 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